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9" r:id="rId4"/>
    <p:sldId id="259" r:id="rId5"/>
    <p:sldId id="260" r:id="rId6"/>
    <p:sldId id="270" r:id="rId7"/>
    <p:sldId id="27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634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8/5/2021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8/5/2021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49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8/5/2021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8/5/2021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8/5/2021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8/5/2021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8/5/2021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8/5/2021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8/5/2021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8/5/2021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8/5/2021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8/5/2021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8/5/2021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8/5/2021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8476352" cy="2189922"/>
          </a:xfrm>
        </p:spPr>
        <p:txBody>
          <a:bodyPr/>
          <a:lstStyle/>
          <a:p>
            <a:pPr algn="ctr"/>
            <a:r>
              <a:rPr lang="en-US" dirty="0" smtClean="0"/>
              <a:t>WELCOME BACK BUSY BEES!!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786809"/>
            <a:ext cx="7091361" cy="1948069"/>
          </a:xfrm>
        </p:spPr>
        <p:txBody>
          <a:bodyPr>
            <a:normAutofit/>
          </a:bodyPr>
          <a:lstStyle/>
          <a:p>
            <a:r>
              <a:rPr lang="en-US" dirty="0" smtClean="0"/>
              <a:t>ERNALYN M. PUNO/NURSE ERNA</a:t>
            </a:r>
          </a:p>
          <a:p>
            <a:r>
              <a:rPr lang="en-US" dirty="0" smtClean="0"/>
              <a:t>REGISTERED NURSE, </a:t>
            </a:r>
          </a:p>
          <a:p>
            <a:r>
              <a:rPr lang="en-US" dirty="0" smtClean="0"/>
              <a:t>SCHOOL HEALTH COUNSELOR (SHC)</a:t>
            </a:r>
          </a:p>
          <a:p>
            <a:r>
              <a:rPr lang="en-US" dirty="0" smtClean="0"/>
              <a:t>AUG. 06,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3205" y="318051"/>
            <a:ext cx="9372600" cy="2067339"/>
          </a:xfrm>
        </p:spPr>
        <p:txBody>
          <a:bodyPr>
            <a:normAutofit/>
          </a:bodyPr>
          <a:lstStyle/>
          <a:p>
            <a:pPr algn="ctr"/>
            <a:r>
              <a:rPr lang="fr-FR" sz="4400" dirty="0" smtClean="0"/>
              <a:t>DPHSS GUIDANCE</a:t>
            </a:r>
            <a:br>
              <a:rPr lang="fr-FR" sz="4400" dirty="0" smtClean="0"/>
            </a:br>
            <a:r>
              <a:rPr lang="fr-FR" sz="4400" dirty="0" smtClean="0"/>
              <a:t/>
            </a:r>
            <a:br>
              <a:rPr lang="fr-FR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3" y="1570383"/>
            <a:ext cx="9372600" cy="414461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UNIVERSAL AND CORRECT USE OF MASKS</a:t>
            </a:r>
          </a:p>
          <a:p>
            <a:r>
              <a:rPr lang="en-US" sz="2800" dirty="0" smtClean="0"/>
              <a:t>PHYSICAL DISTANCING</a:t>
            </a:r>
          </a:p>
          <a:p>
            <a:r>
              <a:rPr lang="en-US" sz="2800" dirty="0" smtClean="0"/>
              <a:t>CLEANING AND DISINFECTING</a:t>
            </a:r>
          </a:p>
          <a:p>
            <a:r>
              <a:rPr lang="en-US" sz="2800" dirty="0" smtClean="0"/>
              <a:t>HANDWASHING AND RESPIRATORY ETIQUETTE</a:t>
            </a:r>
          </a:p>
          <a:p>
            <a:r>
              <a:rPr lang="en-US" sz="2800" dirty="0" smtClean="0"/>
              <a:t>STAYING HOME WHEN SICK AND GETTING TESTED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8555865" cy="96740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>COVID-19 SYMPTOM REVIEW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065213" y="1510747"/>
            <a:ext cx="7091361" cy="3488635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ASSIGNED SEATING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TEMPERATURE CHECK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COMPLETE CLASS COVID-19 SCREENING TOOL EVERY MORNING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ISOLATE CHILD IN AN AREA OF THE ROOM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CALL NURSE IF EXPERIENCING ANY SYMPTOMS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MONITOR FOR ANY DEVELOPING SYMPTOMS THROUGHOUT THE DAY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169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838200"/>
          </a:xfrm>
        </p:spPr>
        <p:txBody>
          <a:bodyPr/>
          <a:lstStyle/>
          <a:p>
            <a:pPr algn="ctr"/>
            <a:r>
              <a:rPr lang="en-US" dirty="0" smtClean="0"/>
              <a:t>COVID-19 POSITIVE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3" y="1351722"/>
            <a:ext cx="9372600" cy="4810539"/>
          </a:xfrm>
        </p:spPr>
        <p:txBody>
          <a:bodyPr>
            <a:normAutofit/>
          </a:bodyPr>
          <a:lstStyle/>
          <a:p>
            <a:r>
              <a:rPr lang="en-US" dirty="0"/>
              <a:t>Once GDOE receives notice of a confirmed COVID-19 diagnosis of an employee or student; immediate coordination and collaboration with the Department of Public Health and Social Services (DPHSS).</a:t>
            </a:r>
          </a:p>
          <a:p>
            <a:r>
              <a:rPr lang="en-US" dirty="0" smtClean="0"/>
              <a:t>Superintendent </a:t>
            </a:r>
            <a:r>
              <a:rPr lang="en-US" dirty="0"/>
              <a:t>will issue a notification letter to all employees and students of that respective school or </a:t>
            </a:r>
            <a:r>
              <a:rPr lang="en-US" dirty="0" smtClean="0"/>
              <a:t>division.</a:t>
            </a:r>
          </a:p>
          <a:p>
            <a:r>
              <a:rPr lang="en-US" dirty="0" smtClean="0"/>
              <a:t>COVID-19 </a:t>
            </a:r>
            <a:r>
              <a:rPr lang="en-US" dirty="0"/>
              <a:t>contact investigation will be initiated by DPHSS to determine which employees and students have been exposed to the index case. Will review:</a:t>
            </a:r>
          </a:p>
          <a:p>
            <a:pPr lvl="2"/>
            <a:r>
              <a:rPr lang="en-US" sz="2000" dirty="0" smtClean="0"/>
              <a:t>Class </a:t>
            </a:r>
            <a:r>
              <a:rPr lang="en-US" sz="2000" dirty="0"/>
              <a:t>rosters</a:t>
            </a:r>
          </a:p>
          <a:p>
            <a:pPr lvl="2"/>
            <a:r>
              <a:rPr lang="en-US" sz="2000" dirty="0" smtClean="0"/>
              <a:t>Bus </a:t>
            </a:r>
            <a:r>
              <a:rPr lang="en-US" sz="2000" dirty="0"/>
              <a:t>schedule</a:t>
            </a:r>
          </a:p>
          <a:p>
            <a:pPr lvl="2"/>
            <a:r>
              <a:rPr lang="en-US" sz="2000" dirty="0" smtClean="0"/>
              <a:t>Students </a:t>
            </a:r>
            <a:r>
              <a:rPr lang="en-US" sz="2000" dirty="0"/>
              <a:t>that transferred during the infectious time frame</a:t>
            </a:r>
          </a:p>
          <a:p>
            <a:pPr lvl="2"/>
            <a:r>
              <a:rPr lang="en-US" sz="2000" dirty="0" smtClean="0"/>
              <a:t>Cafeteria </a:t>
            </a:r>
            <a:r>
              <a:rPr lang="en-US" sz="2000" dirty="0"/>
              <a:t>staff</a:t>
            </a:r>
          </a:p>
          <a:p>
            <a:pPr lvl="2"/>
            <a:r>
              <a:rPr lang="en-US" sz="2000" dirty="0" smtClean="0"/>
              <a:t>Cleaning </a:t>
            </a:r>
            <a:r>
              <a:rPr lang="en-US" sz="2000" dirty="0"/>
              <a:t>staff</a:t>
            </a:r>
          </a:p>
          <a:p>
            <a:pPr lvl="2"/>
            <a:r>
              <a:rPr lang="en-US" sz="2000" dirty="0" smtClean="0"/>
              <a:t>Employees </a:t>
            </a:r>
            <a:r>
              <a:rPr lang="en-US" sz="2000" dirty="0"/>
              <a:t>and visitors listing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506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2670" y="1818860"/>
            <a:ext cx="7118142" cy="4581939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600" dirty="0" smtClean="0"/>
              <a:t>FEVER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600" dirty="0" smtClean="0"/>
              <a:t>ABDOMINAL PAIN/STOMACH ACHE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600" dirty="0" smtClean="0"/>
              <a:t>VOMITING/DIARRHEA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600" dirty="0" smtClean="0"/>
              <a:t>WOUND CARE</a:t>
            </a:r>
            <a:endParaRPr lang="en-US" sz="36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600" dirty="0" smtClean="0"/>
              <a:t>HEADACHE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5617" y="606288"/>
            <a:ext cx="10865197" cy="864703"/>
          </a:xfrm>
        </p:spPr>
        <p:txBody>
          <a:bodyPr>
            <a:normAutofit/>
          </a:bodyPr>
          <a:lstStyle/>
          <a:p>
            <a:r>
              <a:rPr lang="en-US" dirty="0" smtClean="0"/>
              <a:t>OTHER MEDICAL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697" y="298175"/>
            <a:ext cx="10388118" cy="7354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MEDICAL ISSUES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4251" y="1242392"/>
            <a:ext cx="7376564" cy="3309729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 smtClean="0"/>
              <a:t>BITES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 smtClean="0"/>
              <a:t>BEE STINGS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 smtClean="0"/>
              <a:t>ALLERGIC REACTIONS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 smtClean="0"/>
              <a:t>HEAD INJURY OR NECK PAIN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 smtClean="0"/>
              <a:t>SEIZURES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9816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877957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TRAINING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6791" y="1411357"/>
            <a:ext cx="9424022" cy="4303643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FIRST AID AND CPR CERTIFICATION</a:t>
            </a:r>
          </a:p>
          <a:p>
            <a:r>
              <a:rPr lang="en-US" sz="3600" dirty="0" smtClean="0"/>
              <a:t>ONLINE SEIZURE TRAINING</a:t>
            </a:r>
          </a:p>
          <a:p>
            <a:r>
              <a:rPr lang="en-US" sz="3600" dirty="0" smtClean="0"/>
              <a:t>ASTHMA</a:t>
            </a:r>
          </a:p>
          <a:p>
            <a:r>
              <a:rPr lang="en-US" sz="3600" dirty="0" smtClean="0"/>
              <a:t>PROPER USE OF PPE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THANK YOU AND HAVE A GOOD DAY!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11968087"/>
      </p:ext>
    </p:extLst>
  </p:cSld>
  <p:clrMapOvr>
    <a:masterClrMapping/>
  </p:clrMapOvr>
</p:sld>
</file>

<file path=ppt/theme/theme1.xml><?xml version="1.0" encoding="utf-8"?>
<a:theme xmlns:a="http://schemas.openxmlformats.org/drawingml/2006/main" name="Children Playing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56</TotalTime>
  <Words>233</Words>
  <Application>Microsoft Office PowerPoint</Application>
  <PresentationFormat>Widescreen</PresentationFormat>
  <Paragraphs>56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Euphemia</vt:lpstr>
      <vt:lpstr>Wingdings</vt:lpstr>
      <vt:lpstr>Children Playing 16x9</vt:lpstr>
      <vt:lpstr>WELCOME BACK BUSY BEES!!</vt:lpstr>
      <vt:lpstr>DPHSS GUIDANCE  </vt:lpstr>
      <vt:lpstr>COVID-19 SYMPTOM REVIEW</vt:lpstr>
      <vt:lpstr>COVID-19 POSITIVE SCENARIO</vt:lpstr>
      <vt:lpstr>OTHER MEDICAL ISSUES</vt:lpstr>
      <vt:lpstr>OTHER MEDICAL ISSUES</vt:lpstr>
      <vt:lpstr>TRAINING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 BUSY BEES!!</dc:title>
  <dc:creator>Windows User</dc:creator>
  <cp:lastModifiedBy>Windows User</cp:lastModifiedBy>
  <cp:revision>7</cp:revision>
  <dcterms:created xsi:type="dcterms:W3CDTF">2021-08-04T22:56:06Z</dcterms:created>
  <dcterms:modified xsi:type="dcterms:W3CDTF">2021-08-04T23:52:09Z</dcterms:modified>
</cp:coreProperties>
</file>